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7" r:id="rId3"/>
    <p:sldId id="257" r:id="rId4"/>
    <p:sldId id="258" r:id="rId5"/>
    <p:sldId id="268" r:id="rId6"/>
    <p:sldId id="259" r:id="rId7"/>
    <p:sldId id="260" r:id="rId8"/>
    <p:sldId id="261" r:id="rId9"/>
    <p:sldId id="262" r:id="rId10"/>
    <p:sldId id="270" r:id="rId11"/>
    <p:sldId id="263" r:id="rId12"/>
    <p:sldId id="271" r:id="rId13"/>
    <p:sldId id="264" r:id="rId14"/>
    <p:sldId id="269" r:id="rId15"/>
    <p:sldId id="265" r:id="rId16"/>
    <p:sldId id="266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4"/>
            <a:ext cx="7772400" cy="1296144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cs typeface="Aharoni" pitchFamily="2" charset="-79"/>
              </a:rPr>
              <a:t>Муниципальное казённое общеобразовательное учреждение «Средняя общеобразовательная школа №2 городского поселения Терек» Терского муниципального  района </a:t>
            </a:r>
            <a:r>
              <a:rPr lang="ru-RU" sz="2000" dirty="0" err="1" smtClean="0">
                <a:cs typeface="Aharoni" pitchFamily="2" charset="-79"/>
              </a:rPr>
              <a:t>Кабардино</a:t>
            </a:r>
            <a:r>
              <a:rPr lang="ru-RU" sz="2000" dirty="0" smtClean="0">
                <a:cs typeface="Aharoni" pitchFamily="2" charset="-79"/>
              </a:rPr>
              <a:t> – Балкарской Республики  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132856"/>
            <a:ext cx="6872808" cy="4248471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r>
              <a:rPr lang="ru-RU" sz="4300" dirty="0" smtClean="0"/>
              <a:t>«</a:t>
            </a:r>
            <a:r>
              <a:rPr lang="ru-RU" sz="4300" i="1" dirty="0" smtClean="0"/>
              <a:t>Особенности и результаты наставничества»</a:t>
            </a:r>
            <a:endParaRPr lang="ru-RU" sz="4300" i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ru-RU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ru-RU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Абазова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О.Б.</a:t>
            </a:r>
            <a:endParaRPr lang="ru-RU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Учитель начальных классов </a:t>
            </a:r>
            <a:endParaRPr lang="ru-RU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МКОУ СОШ №2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г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.п.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Терек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00934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7" y="548680"/>
            <a:ext cx="7884864" cy="55774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err="1" smtClean="0"/>
              <a:t>Видеоинтервью</a:t>
            </a:r>
            <a:r>
              <a:rPr lang="ru-RU" sz="3200" b="1" dirty="0" smtClean="0"/>
              <a:t> с молодым педагогом</a:t>
            </a:r>
          </a:p>
          <a:p>
            <a:pPr marL="0" indent="0">
              <a:buNone/>
            </a:pPr>
            <a:endParaRPr lang="ru-RU" sz="3200" b="1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6692" y="1484784"/>
            <a:ext cx="8629699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238302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856984" cy="6475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212187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7" y="1916832"/>
            <a:ext cx="7884864" cy="4209331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Успехи наставляемого;</a:t>
            </a:r>
          </a:p>
          <a:p>
            <a:r>
              <a:rPr lang="ru-RU" sz="3600" dirty="0"/>
              <a:t>и</a:t>
            </a:r>
            <a:r>
              <a:rPr lang="ru-RU" sz="3600" dirty="0" smtClean="0"/>
              <a:t>х уверенность в своих силах;</a:t>
            </a:r>
          </a:p>
          <a:p>
            <a:r>
              <a:rPr lang="ru-RU" sz="3600" dirty="0"/>
              <a:t>у</a:t>
            </a:r>
            <a:r>
              <a:rPr lang="ru-RU" sz="3600" dirty="0" smtClean="0"/>
              <a:t>частие в различных конкурсах;</a:t>
            </a:r>
          </a:p>
          <a:p>
            <a:r>
              <a:rPr lang="ru-RU" sz="3600" dirty="0" smtClean="0"/>
              <a:t>достижения обучающихся молодых педагогов.</a:t>
            </a:r>
            <a:endParaRPr lang="ru-RU" sz="3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Результаты наставника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xmlns="" val="2816532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856984" cy="6331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709323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233" y="44624"/>
            <a:ext cx="9186797" cy="6780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40542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1119" y="0"/>
            <a:ext cx="9179272" cy="6850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36471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72067" y="404664"/>
            <a:ext cx="7408333" cy="5721499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             </a:t>
            </a:r>
            <a:r>
              <a:rPr lang="ru-RU" sz="3600" dirty="0" smtClean="0"/>
              <a:t>СПАСИБО ЗА ВНИМАНИЕ!</a:t>
            </a:r>
            <a:endParaRPr lang="ru-RU" sz="3600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sz="3600" dirty="0"/>
          </a:p>
        </p:txBody>
      </p:sp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00808"/>
            <a:ext cx="6984776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18558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48" y="116632"/>
            <a:ext cx="9136109" cy="6619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67017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92" y="64321"/>
            <a:ext cx="8943896" cy="6793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07031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8879"/>
            <a:ext cx="9036496" cy="6831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62164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9236" y="11097"/>
            <a:ext cx="9117740" cy="6826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226293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768" y="4464"/>
            <a:ext cx="9019728" cy="6851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264681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80397"/>
            <a:ext cx="9144000" cy="6777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58327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6472"/>
            <a:ext cx="8928992" cy="6657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4339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016570" cy="664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003025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124</TotalTime>
  <Words>70</Words>
  <Application>Microsoft Office PowerPoint</Application>
  <PresentationFormat>Экран (4:3)</PresentationFormat>
  <Paragraphs>19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Волна</vt:lpstr>
      <vt:lpstr>Муниципальное казённое общеобразовательное учреждение «Средняя общеобразовательная школа №2 городского поселения Терек» Терского муниципального  района Кабардино – Балкарской Республики  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Результаты наставника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и результаты наставничества</dc:title>
  <dc:creator>Тарканова</dc:creator>
  <cp:lastModifiedBy>Hamova</cp:lastModifiedBy>
  <cp:revision>11</cp:revision>
  <dcterms:created xsi:type="dcterms:W3CDTF">2023-10-11T08:31:52Z</dcterms:created>
  <dcterms:modified xsi:type="dcterms:W3CDTF">2024-11-16T06:15:51Z</dcterms:modified>
</cp:coreProperties>
</file>