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70" r:id="rId11"/>
    <p:sldId id="263" r:id="rId12"/>
    <p:sldId id="271" r:id="rId13"/>
    <p:sldId id="264" r:id="rId14"/>
    <p:sldId id="269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cs typeface="Aharoni" pitchFamily="2" charset="-79"/>
              </a:rPr>
              <a:t>Муниципальное казённое общеобразовательное учреждение «Средняя общеобразовательная школа №2 городского поселения Терек» Терского муниципального  района </a:t>
            </a:r>
            <a:r>
              <a:rPr lang="ru-RU" sz="2000" dirty="0" err="1" smtClean="0">
                <a:cs typeface="Aharoni" pitchFamily="2" charset="-79"/>
              </a:rPr>
              <a:t>Кабардино</a:t>
            </a:r>
            <a:r>
              <a:rPr lang="ru-RU" sz="2000" dirty="0" smtClean="0">
                <a:cs typeface="Aharoni" pitchFamily="2" charset="-79"/>
              </a:rPr>
              <a:t> – Балкарской Республики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872808" cy="424847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4300" dirty="0" smtClean="0"/>
              <a:t>«</a:t>
            </a:r>
            <a:r>
              <a:rPr lang="ru-RU" sz="4300" i="1" dirty="0" smtClean="0"/>
              <a:t>Особенности и результаты наставничества»</a:t>
            </a:r>
            <a:endParaRPr lang="ru-RU" sz="43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Абазова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О.Б.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начальных классов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МКОУ СОШ №2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.п.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Терек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093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548680"/>
            <a:ext cx="788486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 smtClean="0"/>
              <a:t>Видеоинтервью</a:t>
            </a:r>
            <a:r>
              <a:rPr lang="ru-RU" sz="3200" b="1" dirty="0" smtClean="0"/>
              <a:t> с молодым педагогом</a:t>
            </a:r>
          </a:p>
          <a:p>
            <a:pPr marL="0" indent="0">
              <a:buNone/>
            </a:pPr>
            <a:endParaRPr lang="ru-RU" sz="32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92" y="1484784"/>
            <a:ext cx="862969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383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7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121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916832"/>
            <a:ext cx="7884864" cy="420933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Успехи наставляемого;</a:t>
            </a:r>
          </a:p>
          <a:p>
            <a:r>
              <a:rPr lang="ru-RU" sz="3600" dirty="0"/>
              <a:t>и</a:t>
            </a:r>
            <a:r>
              <a:rPr lang="ru-RU" sz="3600" dirty="0" smtClean="0"/>
              <a:t>х уверенность в своих силах;</a:t>
            </a:r>
          </a:p>
          <a:p>
            <a:r>
              <a:rPr lang="ru-RU" sz="3600" dirty="0"/>
              <a:t>у</a:t>
            </a:r>
            <a:r>
              <a:rPr lang="ru-RU" sz="3600" dirty="0" smtClean="0"/>
              <a:t>частие в различных конкурсах;</a:t>
            </a:r>
          </a:p>
          <a:p>
            <a:r>
              <a:rPr lang="ru-RU" sz="3600" dirty="0" smtClean="0"/>
              <a:t>достижения обучающихся молодых педагогов.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Результаты наставника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8165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33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093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33" y="44624"/>
            <a:ext cx="9186797" cy="678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05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19" y="0"/>
            <a:ext cx="9179272" cy="685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64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</a:t>
            </a:r>
            <a:r>
              <a:rPr lang="ru-RU" sz="3600" dirty="0" smtClean="0"/>
              <a:t>СПАСИБО ЗА ВНИМАНИЕ!</a:t>
            </a:r>
            <a:endParaRPr lang="ru-RU" sz="36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98477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855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" y="116632"/>
            <a:ext cx="9136109" cy="661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701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92" y="64321"/>
            <a:ext cx="8943896" cy="679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703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79"/>
            <a:ext cx="9036496" cy="683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216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36" y="11097"/>
            <a:ext cx="9117740" cy="682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262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8" y="4464"/>
            <a:ext cx="9019728" cy="685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646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397"/>
            <a:ext cx="9144000" cy="67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32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6472"/>
            <a:ext cx="8928992" cy="665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3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16570" cy="664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0302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70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Муниципальное казённое общеобразовательное учреждение «Средняя общеобразовательная школа №2 городского поселения Терек» Терского муниципального  района Кабардино – Балкарской Республики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Результаты наставника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 результаты наставничества</dc:title>
  <dc:creator>Тарканова</dc:creator>
  <cp:lastModifiedBy>Hamova</cp:lastModifiedBy>
  <cp:revision>11</cp:revision>
  <dcterms:created xsi:type="dcterms:W3CDTF">2023-10-11T08:31:52Z</dcterms:created>
  <dcterms:modified xsi:type="dcterms:W3CDTF">2024-11-16T06:15:51Z</dcterms:modified>
</cp:coreProperties>
</file>